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404" r:id="rId3"/>
    <p:sldId id="397" r:id="rId4"/>
    <p:sldId id="398" r:id="rId5"/>
    <p:sldId id="399" r:id="rId6"/>
    <p:sldId id="400" r:id="rId7"/>
    <p:sldId id="401" r:id="rId8"/>
    <p:sldId id="407" r:id="rId9"/>
  </p:sldIdLst>
  <p:sldSz cx="9144000" cy="5715000" type="screen16x1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879E"/>
    <a:srgbClr val="235591"/>
    <a:srgbClr val="B40000"/>
    <a:srgbClr val="00FF00"/>
    <a:srgbClr val="30DC5D"/>
    <a:srgbClr val="00CC66"/>
    <a:srgbClr val="00CC00"/>
    <a:srgbClr val="EBF2F9"/>
    <a:srgbClr val="F7EFEF"/>
    <a:srgbClr val="87C7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5767" autoAdjust="0"/>
  </p:normalViewPr>
  <p:slideViewPr>
    <p:cSldViewPr>
      <p:cViewPr varScale="1">
        <p:scale>
          <a:sx n="101" d="100"/>
          <a:sy n="101" d="100"/>
        </p:scale>
        <p:origin x="-778" y="-8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4788"/>
    </p:cViewPr>
  </p:sorterViewPr>
  <p:notesViewPr>
    <p:cSldViewPr>
      <p:cViewPr>
        <p:scale>
          <a:sx n="70" d="100"/>
          <a:sy n="70" d="100"/>
        </p:scale>
        <p:origin x="-4134" y="-378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541659969628386E-2"/>
          <c:y val="3.9475073795099888E-2"/>
          <c:w val="0.89951621034584828"/>
          <c:h val="0.57106584869548405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2019 г.</c:v>
                </c:pt>
              </c:strCache>
            </c:strRef>
          </c:tx>
          <c:spPr>
            <a:ln>
              <a:solidFill>
                <a:schemeClr val="bg2">
                  <a:lumMod val="50000"/>
                </a:schemeClr>
              </a:solidFill>
            </a:ln>
          </c:spPr>
          <c:marker>
            <c:spPr>
              <a:solidFill>
                <a:schemeClr val="bg2">
                  <a:lumMod val="50000"/>
                </a:schemeClr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"/>
              <c:layout>
                <c:manualLayout>
                  <c:x val="-1.9614417471848285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4093528421352178E-2"/>
                  <c:y val="3.26940438590830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6.9683232284906502E-3"/>
                  <c:y val="-2.48454968082032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Платошинское </c:v>
                </c:pt>
                <c:pt idx="1">
                  <c:v>Хохловское </c:v>
                </c:pt>
                <c:pt idx="2">
                  <c:v>Култаевское </c:v>
                </c:pt>
                <c:pt idx="3">
                  <c:v>Сылвенское </c:v>
                </c:pt>
                <c:pt idx="4">
                  <c:v>Заболотское </c:v>
                </c:pt>
                <c:pt idx="5">
                  <c:v>Бершетское</c:v>
                </c:pt>
                <c:pt idx="6">
                  <c:v>Кукуштанское </c:v>
                </c:pt>
                <c:pt idx="7">
                  <c:v>Кондратовское </c:v>
                </c:pt>
                <c:pt idx="8">
                  <c:v>Лобановское </c:v>
                </c:pt>
                <c:pt idx="9">
                  <c:v>Гамовское </c:v>
                </c:pt>
                <c:pt idx="10">
                  <c:v>Фроловское </c:v>
                </c:pt>
                <c:pt idx="11">
                  <c:v>Юговское </c:v>
                </c:pt>
                <c:pt idx="12">
                  <c:v>Двуреченское </c:v>
                </c:pt>
                <c:pt idx="13">
                  <c:v>Юго-Камское </c:v>
                </c:pt>
                <c:pt idx="14">
                  <c:v>Усть-Качкинское </c:v>
                </c:pt>
                <c:pt idx="15">
                  <c:v>Пальниковское </c:v>
                </c:pt>
                <c:pt idx="16">
                  <c:v>Савинское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209.45385507757322</c:v>
                </c:pt>
                <c:pt idx="1">
                  <c:v>139.07775671080933</c:v>
                </c:pt>
                <c:pt idx="2">
                  <c:v>136.55832953340166</c:v>
                </c:pt>
                <c:pt idx="3">
                  <c:v>128.16149807017291</c:v>
                </c:pt>
                <c:pt idx="4">
                  <c:v>118.48721408494522</c:v>
                </c:pt>
                <c:pt idx="5">
                  <c:v>108.31526006925274</c:v>
                </c:pt>
                <c:pt idx="6">
                  <c:v>91.048860399404575</c:v>
                </c:pt>
                <c:pt idx="7">
                  <c:v>87.987241769250772</c:v>
                </c:pt>
                <c:pt idx="8">
                  <c:v>83.435312165641506</c:v>
                </c:pt>
                <c:pt idx="9">
                  <c:v>76.508414945633191</c:v>
                </c:pt>
                <c:pt idx="10">
                  <c:v>73.955145398321449</c:v>
                </c:pt>
                <c:pt idx="11">
                  <c:v>73.5</c:v>
                </c:pt>
                <c:pt idx="12">
                  <c:v>73.279056583511689</c:v>
                </c:pt>
                <c:pt idx="13">
                  <c:v>72.5</c:v>
                </c:pt>
                <c:pt idx="14">
                  <c:v>71.889070871865954</c:v>
                </c:pt>
                <c:pt idx="15">
                  <c:v>42.717098713665806</c:v>
                </c:pt>
                <c:pt idx="16">
                  <c:v>40.89965078475413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1304925594806786E-2"/>
                  <c:y val="1.89864575115980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6882131247897571E-2"/>
                  <c:y val="2.1447424539871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1065035487715682E-2"/>
                  <c:y val="2.1447424539871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5487829834624873E-2"/>
                  <c:y val="-2.77719160256041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Платошинское </c:v>
                </c:pt>
                <c:pt idx="1">
                  <c:v>Хохловское </c:v>
                </c:pt>
                <c:pt idx="2">
                  <c:v>Култаевское </c:v>
                </c:pt>
                <c:pt idx="3">
                  <c:v>Сылвенское </c:v>
                </c:pt>
                <c:pt idx="4">
                  <c:v>Заболотское </c:v>
                </c:pt>
                <c:pt idx="5">
                  <c:v>Бершетское</c:v>
                </c:pt>
                <c:pt idx="6">
                  <c:v>Кукуштанское </c:v>
                </c:pt>
                <c:pt idx="7">
                  <c:v>Кондратовское </c:v>
                </c:pt>
                <c:pt idx="8">
                  <c:v>Лобановское </c:v>
                </c:pt>
                <c:pt idx="9">
                  <c:v>Гамовское </c:v>
                </c:pt>
                <c:pt idx="10">
                  <c:v>Фроловское </c:v>
                </c:pt>
                <c:pt idx="11">
                  <c:v>Юговское </c:v>
                </c:pt>
                <c:pt idx="12">
                  <c:v>Двуреченское </c:v>
                </c:pt>
                <c:pt idx="13">
                  <c:v>Юго-Камское </c:v>
                </c:pt>
                <c:pt idx="14">
                  <c:v>Усть-Качкинское </c:v>
                </c:pt>
                <c:pt idx="15">
                  <c:v>Пальниковское </c:v>
                </c:pt>
                <c:pt idx="16">
                  <c:v>Савинское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72.042038129930816</c:v>
                </c:pt>
                <c:pt idx="1">
                  <c:v>73.328416753740072</c:v>
                </c:pt>
                <c:pt idx="2">
                  <c:v>59.105575330314288</c:v>
                </c:pt>
                <c:pt idx="3">
                  <c:v>54.363316548608708</c:v>
                </c:pt>
                <c:pt idx="4">
                  <c:v>47.8527145769675</c:v>
                </c:pt>
                <c:pt idx="5">
                  <c:v>62.145971420465486</c:v>
                </c:pt>
                <c:pt idx="6">
                  <c:v>58.227172406295566</c:v>
                </c:pt>
                <c:pt idx="7">
                  <c:v>66.664112145871641</c:v>
                </c:pt>
                <c:pt idx="8">
                  <c:v>64.605528989335497</c:v>
                </c:pt>
                <c:pt idx="9">
                  <c:v>64.41017206004021</c:v>
                </c:pt>
                <c:pt idx="10">
                  <c:v>51.909944411043575</c:v>
                </c:pt>
                <c:pt idx="11">
                  <c:v>54.8</c:v>
                </c:pt>
                <c:pt idx="12">
                  <c:v>47.754353192232472</c:v>
                </c:pt>
                <c:pt idx="13">
                  <c:v>46</c:v>
                </c:pt>
                <c:pt idx="14">
                  <c:v>49.746281089022901</c:v>
                </c:pt>
                <c:pt idx="15">
                  <c:v>69.765639880179393</c:v>
                </c:pt>
                <c:pt idx="16">
                  <c:v>42.963768498192287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3.351933533761417E-2"/>
                  <c:y val="-4.0195730202828253E-2"/>
                </c:manualLayout>
              </c:layout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1400" b="1" baseline="0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sz="1400" baseline="0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Платошинское </c:v>
                </c:pt>
                <c:pt idx="1">
                  <c:v>Хохловское </c:v>
                </c:pt>
                <c:pt idx="2">
                  <c:v>Култаевское </c:v>
                </c:pt>
                <c:pt idx="3">
                  <c:v>Сылвенское </c:v>
                </c:pt>
                <c:pt idx="4">
                  <c:v>Заболотское </c:v>
                </c:pt>
                <c:pt idx="5">
                  <c:v>Бершетское</c:v>
                </c:pt>
                <c:pt idx="6">
                  <c:v>Кукуштанское </c:v>
                </c:pt>
                <c:pt idx="7">
                  <c:v>Кондратовское </c:v>
                </c:pt>
                <c:pt idx="8">
                  <c:v>Лобановское </c:v>
                </c:pt>
                <c:pt idx="9">
                  <c:v>Гамовское </c:v>
                </c:pt>
                <c:pt idx="10">
                  <c:v>Фроловское </c:v>
                </c:pt>
                <c:pt idx="11">
                  <c:v>Юговское </c:v>
                </c:pt>
                <c:pt idx="12">
                  <c:v>Двуреченское </c:v>
                </c:pt>
                <c:pt idx="13">
                  <c:v>Юго-Камское </c:v>
                </c:pt>
                <c:pt idx="14">
                  <c:v>Усть-Качкинское </c:v>
                </c:pt>
                <c:pt idx="15">
                  <c:v>Пальниковское </c:v>
                </c:pt>
                <c:pt idx="16">
                  <c:v>Савинское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57.4</c:v>
                </c:pt>
                <c:pt idx="1">
                  <c:v>57.4</c:v>
                </c:pt>
                <c:pt idx="2">
                  <c:v>57.4</c:v>
                </c:pt>
                <c:pt idx="3">
                  <c:v>57.4</c:v>
                </c:pt>
                <c:pt idx="4">
                  <c:v>57.4</c:v>
                </c:pt>
                <c:pt idx="5">
                  <c:v>57.4</c:v>
                </c:pt>
                <c:pt idx="6">
                  <c:v>57.4</c:v>
                </c:pt>
                <c:pt idx="7">
                  <c:v>57.4</c:v>
                </c:pt>
                <c:pt idx="8">
                  <c:v>57.4</c:v>
                </c:pt>
                <c:pt idx="9">
                  <c:v>57.4</c:v>
                </c:pt>
                <c:pt idx="10">
                  <c:v>57.4</c:v>
                </c:pt>
                <c:pt idx="11">
                  <c:v>57.4</c:v>
                </c:pt>
                <c:pt idx="12">
                  <c:v>57.4</c:v>
                </c:pt>
                <c:pt idx="13">
                  <c:v>57.4</c:v>
                </c:pt>
                <c:pt idx="14">
                  <c:v>57.4</c:v>
                </c:pt>
                <c:pt idx="15">
                  <c:v>57.4</c:v>
                </c:pt>
                <c:pt idx="16">
                  <c:v>57.4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238208"/>
        <c:axId val="114239744"/>
      </c:lineChart>
      <c:catAx>
        <c:axId val="1142382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14239744"/>
        <c:crosses val="autoZero"/>
        <c:auto val="1"/>
        <c:lblAlgn val="ctr"/>
        <c:lblOffset val="100"/>
        <c:noMultiLvlLbl val="0"/>
      </c:catAx>
      <c:valAx>
        <c:axId val="11423974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7.111705720280739E-3"/>
              <c:y val="1.1860504637760188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4238208"/>
        <c:crosses val="autoZero"/>
        <c:crossBetween val="between"/>
      </c:valAx>
      <c:spPr>
        <a:noFill/>
      </c:spPr>
    </c:plotArea>
    <c:legend>
      <c:legendPos val="b"/>
      <c:layout>
        <c:manualLayout>
          <c:xMode val="edge"/>
          <c:yMode val="edge"/>
          <c:x val="6.3200279650752773E-3"/>
          <c:y val="0.84720688962252833"/>
          <c:w val="0.6018812749052973"/>
          <c:h val="0.15033214334919784"/>
        </c:manualLayout>
      </c:layout>
      <c:overlay val="0"/>
      <c:spPr>
        <a:effectLst>
          <a:glow rad="127000">
            <a:schemeClr val="accent2">
              <a:lumMod val="40000"/>
              <a:lumOff val="60000"/>
            </a:schemeClr>
          </a:glow>
        </a:effectLst>
      </c:spPr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752077865266839E-2"/>
          <c:y val="0.10920240833721372"/>
          <c:w val="0.90513681102362209"/>
          <c:h val="0.5033892554179545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2019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Сылвенское </c:v>
                </c:pt>
                <c:pt idx="1">
                  <c:v>Юговское</c:v>
                </c:pt>
                <c:pt idx="2">
                  <c:v>Хохловское </c:v>
                </c:pt>
                <c:pt idx="3">
                  <c:v>Заболотское </c:v>
                </c:pt>
                <c:pt idx="4">
                  <c:v>Платошинское </c:v>
                </c:pt>
                <c:pt idx="5">
                  <c:v>Култаевское </c:v>
                </c:pt>
                <c:pt idx="6">
                  <c:v>Бершетское</c:v>
                </c:pt>
                <c:pt idx="7">
                  <c:v>Савинское </c:v>
                </c:pt>
                <c:pt idx="8">
                  <c:v>Кондратовское </c:v>
                </c:pt>
                <c:pt idx="9">
                  <c:v>Двуреченское </c:v>
                </c:pt>
                <c:pt idx="10">
                  <c:v>Усть-Качкинское </c:v>
                </c:pt>
                <c:pt idx="11">
                  <c:v>Фроловское </c:v>
                </c:pt>
                <c:pt idx="12">
                  <c:v>Пальниковское </c:v>
                </c:pt>
                <c:pt idx="13">
                  <c:v>Лобановское </c:v>
                </c:pt>
                <c:pt idx="14">
                  <c:v>Кукуштанское </c:v>
                </c:pt>
                <c:pt idx="15">
                  <c:v>Юго-Камское </c:v>
                </c:pt>
                <c:pt idx="16">
                  <c:v>Гамовское </c:v>
                </c:pt>
              </c:strCache>
            </c:strRef>
          </c:cat>
          <c:val>
            <c:numRef>
              <c:f>Лист1!$B$2:$B$18</c:f>
              <c:numCache>
                <c:formatCode>#,##0.00</c:formatCode>
                <c:ptCount val="17"/>
                <c:pt idx="0">
                  <c:v>132.14873627003027</c:v>
                </c:pt>
                <c:pt idx="1">
                  <c:v>127.6</c:v>
                </c:pt>
                <c:pt idx="2">
                  <c:v>109.75136671697794</c:v>
                </c:pt>
                <c:pt idx="3">
                  <c:v>106.69357904239985</c:v>
                </c:pt>
                <c:pt idx="4">
                  <c:v>105.97763542389767</c:v>
                </c:pt>
                <c:pt idx="5">
                  <c:v>92.417558398589705</c:v>
                </c:pt>
                <c:pt idx="6">
                  <c:v>92.364762122251406</c:v>
                </c:pt>
                <c:pt idx="7">
                  <c:v>89.805304500839028</c:v>
                </c:pt>
                <c:pt idx="8">
                  <c:v>87.971540067579937</c:v>
                </c:pt>
                <c:pt idx="9">
                  <c:v>87.184658807915824</c:v>
                </c:pt>
                <c:pt idx="10">
                  <c:v>85.115890152849857</c:v>
                </c:pt>
                <c:pt idx="11">
                  <c:v>81.015669804082307</c:v>
                </c:pt>
                <c:pt idx="12">
                  <c:v>75.424762421790263</c:v>
                </c:pt>
                <c:pt idx="13">
                  <c:v>70.869186488832526</c:v>
                </c:pt>
                <c:pt idx="14">
                  <c:v>68.210222954527481</c:v>
                </c:pt>
                <c:pt idx="15">
                  <c:v>66.099999999999994</c:v>
                </c:pt>
                <c:pt idx="16">
                  <c:v>61.651631168955234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1222222222222208E-2"/>
                  <c:y val="5.09790288791574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4E-2"/>
                  <c:y val="5.34399959074312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E-2"/>
                  <c:y val="2.88303256246932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261111111111111E-2"/>
                  <c:y val="3.8674193737788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6777777777777827E-2"/>
                  <c:y val="2.1447424539871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6777777777777879E-2"/>
                  <c:y val="4.35961277943360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777777777777675E-2"/>
                  <c:y val="4.60570948226098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Сылвенское </c:v>
                </c:pt>
                <c:pt idx="1">
                  <c:v>Юговское</c:v>
                </c:pt>
                <c:pt idx="2">
                  <c:v>Хохловское </c:v>
                </c:pt>
                <c:pt idx="3">
                  <c:v>Заболотское </c:v>
                </c:pt>
                <c:pt idx="4">
                  <c:v>Платошинское </c:v>
                </c:pt>
                <c:pt idx="5">
                  <c:v>Култаевское </c:v>
                </c:pt>
                <c:pt idx="6">
                  <c:v>Бершетское</c:v>
                </c:pt>
                <c:pt idx="7">
                  <c:v>Савинское </c:v>
                </c:pt>
                <c:pt idx="8">
                  <c:v>Кондратовское </c:v>
                </c:pt>
                <c:pt idx="9">
                  <c:v>Двуреченское </c:v>
                </c:pt>
                <c:pt idx="10">
                  <c:v>Усть-Качкинское </c:v>
                </c:pt>
                <c:pt idx="11">
                  <c:v>Фроловское </c:v>
                </c:pt>
                <c:pt idx="12">
                  <c:v>Пальниковское </c:v>
                </c:pt>
                <c:pt idx="13">
                  <c:v>Лобановское </c:v>
                </c:pt>
                <c:pt idx="14">
                  <c:v>Кукуштанское </c:v>
                </c:pt>
                <c:pt idx="15">
                  <c:v>Юго-Камское </c:v>
                </c:pt>
                <c:pt idx="16">
                  <c:v>Гамовское </c:v>
                </c:pt>
              </c:strCache>
            </c:strRef>
          </c:cat>
          <c:val>
            <c:numRef>
              <c:f>Лист1!$C$2:$C$18</c:f>
              <c:numCache>
                <c:formatCode>#,##0.00</c:formatCode>
                <c:ptCount val="17"/>
                <c:pt idx="0">
                  <c:v>51.575663043806443</c:v>
                </c:pt>
                <c:pt idx="1">
                  <c:v>50.6</c:v>
                </c:pt>
                <c:pt idx="2">
                  <c:v>65.86805929184618</c:v>
                </c:pt>
                <c:pt idx="3">
                  <c:v>40.38779871114729</c:v>
                </c:pt>
                <c:pt idx="4">
                  <c:v>36.092646708389239</c:v>
                </c:pt>
                <c:pt idx="5">
                  <c:v>36.272997277221059</c:v>
                </c:pt>
                <c:pt idx="6">
                  <c:v>44.881709826478925</c:v>
                </c:pt>
                <c:pt idx="7">
                  <c:v>41.119432315970762</c:v>
                </c:pt>
                <c:pt idx="8">
                  <c:v>53.909776933315612</c:v>
                </c:pt>
                <c:pt idx="9">
                  <c:v>38.270898295311703</c:v>
                </c:pt>
                <c:pt idx="10">
                  <c:v>44.015874346720324</c:v>
                </c:pt>
                <c:pt idx="11">
                  <c:v>34.996982931459407</c:v>
                </c:pt>
                <c:pt idx="12">
                  <c:v>55.249374478732271</c:v>
                </c:pt>
                <c:pt idx="13">
                  <c:v>51.811269131132377</c:v>
                </c:pt>
                <c:pt idx="14">
                  <c:v>36.038447898356303</c:v>
                </c:pt>
                <c:pt idx="15">
                  <c:v>22.1</c:v>
                </c:pt>
                <c:pt idx="16">
                  <c:v>46.583245407820129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6"/>
              <c:layout>
                <c:manualLayout>
                  <c:x val="-3.6144685039369975E-2"/>
                  <c:y val="-3.8144988938243876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Сылвенское </c:v>
                </c:pt>
                <c:pt idx="1">
                  <c:v>Юговское</c:v>
                </c:pt>
                <c:pt idx="2">
                  <c:v>Хохловское </c:v>
                </c:pt>
                <c:pt idx="3">
                  <c:v>Заболотское </c:v>
                </c:pt>
                <c:pt idx="4">
                  <c:v>Платошинское </c:v>
                </c:pt>
                <c:pt idx="5">
                  <c:v>Култаевское </c:v>
                </c:pt>
                <c:pt idx="6">
                  <c:v>Бершетское</c:v>
                </c:pt>
                <c:pt idx="7">
                  <c:v>Савинское </c:v>
                </c:pt>
                <c:pt idx="8">
                  <c:v>Кондратовское </c:v>
                </c:pt>
                <c:pt idx="9">
                  <c:v>Двуреченское </c:v>
                </c:pt>
                <c:pt idx="10">
                  <c:v>Усть-Качкинское </c:v>
                </c:pt>
                <c:pt idx="11">
                  <c:v>Фроловское </c:v>
                </c:pt>
                <c:pt idx="12">
                  <c:v>Пальниковское </c:v>
                </c:pt>
                <c:pt idx="13">
                  <c:v>Лобановское </c:v>
                </c:pt>
                <c:pt idx="14">
                  <c:v>Кукуштанское </c:v>
                </c:pt>
                <c:pt idx="15">
                  <c:v>Юго-Камское </c:v>
                </c:pt>
                <c:pt idx="16">
                  <c:v>Гамовское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41.7</c:v>
                </c:pt>
                <c:pt idx="1">
                  <c:v>41.7</c:v>
                </c:pt>
                <c:pt idx="2">
                  <c:v>41.7</c:v>
                </c:pt>
                <c:pt idx="3">
                  <c:v>41.7</c:v>
                </c:pt>
                <c:pt idx="4">
                  <c:v>41.7</c:v>
                </c:pt>
                <c:pt idx="5">
                  <c:v>41.7</c:v>
                </c:pt>
                <c:pt idx="6">
                  <c:v>41.7</c:v>
                </c:pt>
                <c:pt idx="7">
                  <c:v>41.7</c:v>
                </c:pt>
                <c:pt idx="8">
                  <c:v>41.7</c:v>
                </c:pt>
                <c:pt idx="9">
                  <c:v>41.7</c:v>
                </c:pt>
                <c:pt idx="10">
                  <c:v>41.7</c:v>
                </c:pt>
                <c:pt idx="11">
                  <c:v>41.7</c:v>
                </c:pt>
                <c:pt idx="12">
                  <c:v>41.7</c:v>
                </c:pt>
                <c:pt idx="13">
                  <c:v>41.7</c:v>
                </c:pt>
                <c:pt idx="14">
                  <c:v>41.7</c:v>
                </c:pt>
                <c:pt idx="15">
                  <c:v>41.7</c:v>
                </c:pt>
                <c:pt idx="16">
                  <c:v>41.7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510144"/>
        <c:axId val="75511680"/>
      </c:lineChart>
      <c:catAx>
        <c:axId val="755101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75511680"/>
        <c:crosses val="autoZero"/>
        <c:auto val="1"/>
        <c:lblAlgn val="ctr"/>
        <c:lblOffset val="100"/>
        <c:noMultiLvlLbl val="0"/>
      </c:catAx>
      <c:valAx>
        <c:axId val="75511680"/>
        <c:scaling>
          <c:orientation val="minMax"/>
          <c:max val="16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1.2767607174103237E-2"/>
              <c:y val="8.3228548457700349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551014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3.0119203849518802E-3"/>
          <c:y val="0.85130856592862847"/>
          <c:w val="0.61365474628171479"/>
          <c:h val="0.13720705045738138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329785937763189E-2"/>
          <c:y val="9.8948314460429107E-2"/>
          <c:w val="0.91767021406223681"/>
          <c:h val="0.5152840585725655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2019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6"/>
              <c:layout>
                <c:manualLayout>
                  <c:x val="-3.1235328691077337E-3"/>
                  <c:y val="-4.1134966989130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Юговское</c:v>
                </c:pt>
                <c:pt idx="1">
                  <c:v>Гамовское </c:v>
                </c:pt>
                <c:pt idx="2">
                  <c:v>Кондратовское </c:v>
                </c:pt>
                <c:pt idx="3">
                  <c:v>Лобановское </c:v>
                </c:pt>
                <c:pt idx="4">
                  <c:v>Двуреченское </c:v>
                </c:pt>
                <c:pt idx="5">
                  <c:v>Платошинское </c:v>
                </c:pt>
                <c:pt idx="6">
                  <c:v>Кукуштанское </c:v>
                </c:pt>
                <c:pt idx="7">
                  <c:v>Култаевское </c:v>
                </c:pt>
                <c:pt idx="8">
                  <c:v>Сылвенское </c:v>
                </c:pt>
                <c:pt idx="9">
                  <c:v>Юго-Камское </c:v>
                </c:pt>
                <c:pt idx="10">
                  <c:v>Хохловское </c:v>
                </c:pt>
                <c:pt idx="11">
                  <c:v>Фроловское </c:v>
                </c:pt>
                <c:pt idx="12">
                  <c:v>Бершетское</c:v>
                </c:pt>
                <c:pt idx="13">
                  <c:v>Пальниковское </c:v>
                </c:pt>
                <c:pt idx="14">
                  <c:v>Савинское </c:v>
                </c:pt>
                <c:pt idx="15">
                  <c:v>Усть-Качкинское </c:v>
                </c:pt>
                <c:pt idx="16">
                  <c:v>Заболотское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160.5</c:v>
                </c:pt>
                <c:pt idx="1">
                  <c:v>132.77635492399207</c:v>
                </c:pt>
                <c:pt idx="2">
                  <c:v>120.48523216770595</c:v>
                </c:pt>
                <c:pt idx="3">
                  <c:v>115.59844794082088</c:v>
                </c:pt>
                <c:pt idx="4">
                  <c:v>113.22185901660377</c:v>
                </c:pt>
                <c:pt idx="5">
                  <c:v>109.60193652501344</c:v>
                </c:pt>
                <c:pt idx="6">
                  <c:v>108.6997572160777</c:v>
                </c:pt>
                <c:pt idx="7">
                  <c:v>107.82374264531759</c:v>
                </c:pt>
                <c:pt idx="8">
                  <c:v>107.32908487204722</c:v>
                </c:pt>
                <c:pt idx="9">
                  <c:v>104.4</c:v>
                </c:pt>
                <c:pt idx="10">
                  <c:v>104.29145573289023</c:v>
                </c:pt>
                <c:pt idx="11">
                  <c:v>102.66109002728506</c:v>
                </c:pt>
                <c:pt idx="12">
                  <c:v>101.33956195264986</c:v>
                </c:pt>
                <c:pt idx="13">
                  <c:v>97.130732983001494</c:v>
                </c:pt>
                <c:pt idx="14">
                  <c:v>96.138627938272876</c:v>
                </c:pt>
                <c:pt idx="15">
                  <c:v>95.972836285462378</c:v>
                </c:pt>
                <c:pt idx="16">
                  <c:v>70.465480586326507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2"/>
              <c:layout>
                <c:manualLayout>
                  <c:x val="-2.824195693177229E-2"/>
                  <c:y val="4.85180618508836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5456754078540308E-2"/>
                  <c:y val="5.34399959074312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8785400449119442E-2"/>
                  <c:y val="2.88303256246932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5456754078540308E-2"/>
                  <c:y val="1.40645234550504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8241956931772186E-2"/>
                  <c:y val="5.09790288791574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numFmt formatCode="#,##0.0" sourceLinked="0"/>
              <c:spPr/>
              <c:txPr>
                <a:bodyPr/>
                <a:lstStyle/>
                <a:p>
                  <a:pPr>
                    <a:defRPr sz="1050" b="1">
                      <a:latin typeface="Calibri" panose="020F0502020204030204" pitchFamily="34" charset="0"/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Юговское</c:v>
                </c:pt>
                <c:pt idx="1">
                  <c:v>Гамовское </c:v>
                </c:pt>
                <c:pt idx="2">
                  <c:v>Кондратовское </c:v>
                </c:pt>
                <c:pt idx="3">
                  <c:v>Лобановское </c:v>
                </c:pt>
                <c:pt idx="4">
                  <c:v>Двуреченское </c:v>
                </c:pt>
                <c:pt idx="5">
                  <c:v>Платошинское </c:v>
                </c:pt>
                <c:pt idx="6">
                  <c:v>Кукуштанское </c:v>
                </c:pt>
                <c:pt idx="7">
                  <c:v>Култаевское </c:v>
                </c:pt>
                <c:pt idx="8">
                  <c:v>Сылвенское </c:v>
                </c:pt>
                <c:pt idx="9">
                  <c:v>Юго-Камское </c:v>
                </c:pt>
                <c:pt idx="10">
                  <c:v>Хохловское </c:v>
                </c:pt>
                <c:pt idx="11">
                  <c:v>Фроловское </c:v>
                </c:pt>
                <c:pt idx="12">
                  <c:v>Бершетское</c:v>
                </c:pt>
                <c:pt idx="13">
                  <c:v>Пальниковское </c:v>
                </c:pt>
                <c:pt idx="14">
                  <c:v>Савинское </c:v>
                </c:pt>
                <c:pt idx="15">
                  <c:v>Усть-Качкинское </c:v>
                </c:pt>
                <c:pt idx="16">
                  <c:v>Заболотское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116.7</c:v>
                </c:pt>
                <c:pt idx="1">
                  <c:v>94.735789473684207</c:v>
                </c:pt>
                <c:pt idx="2">
                  <c:v>85.644717519369379</c:v>
                </c:pt>
                <c:pt idx="3">
                  <c:v>80.067224434620584</c:v>
                </c:pt>
                <c:pt idx="4">
                  <c:v>69.026888888888891</c:v>
                </c:pt>
                <c:pt idx="5">
                  <c:v>87.034501642935396</c:v>
                </c:pt>
                <c:pt idx="6">
                  <c:v>79.190589160127459</c:v>
                </c:pt>
                <c:pt idx="7">
                  <c:v>73.410667482450989</c:v>
                </c:pt>
                <c:pt idx="8">
                  <c:v>72.799601857996009</c:v>
                </c:pt>
                <c:pt idx="9">
                  <c:v>67.400000000000006</c:v>
                </c:pt>
                <c:pt idx="10">
                  <c:v>75.754385964912288</c:v>
                </c:pt>
                <c:pt idx="11">
                  <c:v>35.401221359919496</c:v>
                </c:pt>
                <c:pt idx="12">
                  <c:v>74.2</c:v>
                </c:pt>
                <c:pt idx="13">
                  <c:v>68.949211908931701</c:v>
                </c:pt>
                <c:pt idx="14">
                  <c:v>86.461458737384035</c:v>
                </c:pt>
                <c:pt idx="15">
                  <c:v>66.403988183161005</c:v>
                </c:pt>
                <c:pt idx="16">
                  <c:v>57.25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6"/>
              <c:layout>
                <c:manualLayout>
                  <c:x val="-5.5704057064639621E-2"/>
                  <c:y val="-1.8867478475742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Юговское</c:v>
                </c:pt>
                <c:pt idx="1">
                  <c:v>Гамовское </c:v>
                </c:pt>
                <c:pt idx="2">
                  <c:v>Кондратовское </c:v>
                </c:pt>
                <c:pt idx="3">
                  <c:v>Лобановское </c:v>
                </c:pt>
                <c:pt idx="4">
                  <c:v>Двуреченское </c:v>
                </c:pt>
                <c:pt idx="5">
                  <c:v>Платошинское </c:v>
                </c:pt>
                <c:pt idx="6">
                  <c:v>Кукуштанское </c:v>
                </c:pt>
                <c:pt idx="7">
                  <c:v>Култаевское </c:v>
                </c:pt>
                <c:pt idx="8">
                  <c:v>Сылвенское </c:v>
                </c:pt>
                <c:pt idx="9">
                  <c:v>Юго-Камское </c:v>
                </c:pt>
                <c:pt idx="10">
                  <c:v>Хохловское </c:v>
                </c:pt>
                <c:pt idx="11">
                  <c:v>Фроловское </c:v>
                </c:pt>
                <c:pt idx="12">
                  <c:v>Бершетское</c:v>
                </c:pt>
                <c:pt idx="13">
                  <c:v>Пальниковское </c:v>
                </c:pt>
                <c:pt idx="14">
                  <c:v>Савинское </c:v>
                </c:pt>
                <c:pt idx="15">
                  <c:v>Усть-Качкинское </c:v>
                </c:pt>
                <c:pt idx="16">
                  <c:v>Заболотское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74.599999999999994</c:v>
                </c:pt>
                <c:pt idx="1">
                  <c:v>74.599999999999994</c:v>
                </c:pt>
                <c:pt idx="2">
                  <c:v>74.599999999999994</c:v>
                </c:pt>
                <c:pt idx="3">
                  <c:v>74.599999999999994</c:v>
                </c:pt>
                <c:pt idx="4">
                  <c:v>74.599999999999994</c:v>
                </c:pt>
                <c:pt idx="5">
                  <c:v>74.599999999999994</c:v>
                </c:pt>
                <c:pt idx="6">
                  <c:v>74.599999999999994</c:v>
                </c:pt>
                <c:pt idx="7">
                  <c:v>74.599999999999994</c:v>
                </c:pt>
                <c:pt idx="8">
                  <c:v>74.599999999999994</c:v>
                </c:pt>
                <c:pt idx="9">
                  <c:v>74.599999999999994</c:v>
                </c:pt>
                <c:pt idx="10">
                  <c:v>74.599999999999994</c:v>
                </c:pt>
                <c:pt idx="11">
                  <c:v>74.599999999999994</c:v>
                </c:pt>
                <c:pt idx="12">
                  <c:v>74.599999999999994</c:v>
                </c:pt>
                <c:pt idx="13">
                  <c:v>74.599999999999994</c:v>
                </c:pt>
                <c:pt idx="14">
                  <c:v>74.599999999999994</c:v>
                </c:pt>
                <c:pt idx="15">
                  <c:v>74.599999999999994</c:v>
                </c:pt>
                <c:pt idx="16">
                  <c:v>74.599999999999994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57088"/>
        <c:axId val="67258624"/>
      </c:lineChart>
      <c:catAx>
        <c:axId val="672570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67258624"/>
        <c:crosses val="autoZero"/>
        <c:auto val="1"/>
        <c:lblAlgn val="ctr"/>
        <c:lblOffset val="100"/>
        <c:noMultiLvlLbl val="0"/>
      </c:catAx>
      <c:valAx>
        <c:axId val="67258624"/>
        <c:scaling>
          <c:orientation val="minMax"/>
          <c:max val="210"/>
          <c:min val="2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8.5339980145575228E-3"/>
              <c:y val="7.0513487552641932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725708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3064229422537285E-4"/>
          <c:y val="0.85212882367907594"/>
          <c:w val="0.60396078303127609"/>
          <c:h val="0.1421289845139289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098492932831706E-2"/>
          <c:y val="9.7961802590710745E-2"/>
          <c:w val="0.92190150706716834"/>
          <c:h val="0.5090545173344548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2019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6"/>
              <c:layout>
                <c:manualLayout>
                  <c:x val="-1.3553821908975038E-2"/>
                  <c:y val="2.42467178860837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Лобановское </c:v>
                </c:pt>
                <c:pt idx="2">
                  <c:v>Кондратовское </c:v>
                </c:pt>
                <c:pt idx="3">
                  <c:v>Юговское</c:v>
                </c:pt>
                <c:pt idx="4">
                  <c:v>Сылвенское </c:v>
                </c:pt>
                <c:pt idx="5">
                  <c:v>Пальниковское </c:v>
                </c:pt>
                <c:pt idx="6">
                  <c:v>Гамовское </c:v>
                </c:pt>
                <c:pt idx="7">
                  <c:v>Кукуштанское </c:v>
                </c:pt>
                <c:pt idx="8">
                  <c:v>Бершетское</c:v>
                </c:pt>
                <c:pt idx="9">
                  <c:v>Хохловское </c:v>
                </c:pt>
                <c:pt idx="10">
                  <c:v>Заболотское </c:v>
                </c:pt>
                <c:pt idx="11">
                  <c:v>Юго-Камское </c:v>
                </c:pt>
                <c:pt idx="12">
                  <c:v>Двуреченское </c:v>
                </c:pt>
                <c:pt idx="13">
                  <c:v>Култаевское </c:v>
                </c:pt>
                <c:pt idx="14">
                  <c:v>Усть-Качкинское </c:v>
                </c:pt>
                <c:pt idx="15">
                  <c:v>Платошинское </c:v>
                </c:pt>
                <c:pt idx="16">
                  <c:v>Савинское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106.73933144666424</c:v>
                </c:pt>
                <c:pt idx="1">
                  <c:v>94.207637753454904</c:v>
                </c:pt>
                <c:pt idx="2">
                  <c:v>93.892002651720603</c:v>
                </c:pt>
                <c:pt idx="3">
                  <c:v>93.8</c:v>
                </c:pt>
                <c:pt idx="4">
                  <c:v>93.740945309670408</c:v>
                </c:pt>
                <c:pt idx="5">
                  <c:v>93.599513085818614</c:v>
                </c:pt>
                <c:pt idx="6">
                  <c:v>93.559561682573332</c:v>
                </c:pt>
                <c:pt idx="7">
                  <c:v>93.376200240213933</c:v>
                </c:pt>
                <c:pt idx="8">
                  <c:v>93.194092003383432</c:v>
                </c:pt>
                <c:pt idx="9">
                  <c:v>93.127306962356343</c:v>
                </c:pt>
                <c:pt idx="10">
                  <c:v>93.10857926446775</c:v>
                </c:pt>
                <c:pt idx="11">
                  <c:v>93.1</c:v>
                </c:pt>
                <c:pt idx="12">
                  <c:v>93.088441674423876</c:v>
                </c:pt>
                <c:pt idx="13">
                  <c:v>93.084555012586989</c:v>
                </c:pt>
                <c:pt idx="14">
                  <c:v>92.859342520594353</c:v>
                </c:pt>
                <c:pt idx="15">
                  <c:v>90.276762402088778</c:v>
                </c:pt>
                <c:pt idx="16">
                  <c:v>83.407095438646579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8542717123075441E-2"/>
                  <c:y val="2.46049721286846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386819292783124E-2"/>
                  <c:y val="3.95447439504064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5928818005759073E-2"/>
                  <c:y val="3.96492920892235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506409681111077E-2"/>
                  <c:y val="3.97188598357297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649436615812401E-2"/>
                  <c:y val="3.95797243427174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1511017332025784E-2"/>
                  <c:y val="3.95445474313485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257379916878418E-2"/>
                  <c:y val="3.92214701001166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6.6208369062771789E-3"/>
                  <c:y val="5.41962223141494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Лобановское </c:v>
                </c:pt>
                <c:pt idx="2">
                  <c:v>Кондратовское </c:v>
                </c:pt>
                <c:pt idx="3">
                  <c:v>Юговское</c:v>
                </c:pt>
                <c:pt idx="4">
                  <c:v>Сылвенское </c:v>
                </c:pt>
                <c:pt idx="5">
                  <c:v>Пальниковское </c:v>
                </c:pt>
                <c:pt idx="6">
                  <c:v>Гамовское </c:v>
                </c:pt>
                <c:pt idx="7">
                  <c:v>Кукуштанское </c:v>
                </c:pt>
                <c:pt idx="8">
                  <c:v>Бершетское</c:v>
                </c:pt>
                <c:pt idx="9">
                  <c:v>Хохловское </c:v>
                </c:pt>
                <c:pt idx="10">
                  <c:v>Заболотское </c:v>
                </c:pt>
                <c:pt idx="11">
                  <c:v>Юго-Камское </c:v>
                </c:pt>
                <c:pt idx="12">
                  <c:v>Двуреченское </c:v>
                </c:pt>
                <c:pt idx="13">
                  <c:v>Култаевское </c:v>
                </c:pt>
                <c:pt idx="14">
                  <c:v>Усть-Качкинское </c:v>
                </c:pt>
                <c:pt idx="15">
                  <c:v>Платошинское </c:v>
                </c:pt>
                <c:pt idx="16">
                  <c:v>Савинское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60.989753442203011</c:v>
                </c:pt>
                <c:pt idx="1">
                  <c:v>61.107846117472221</c:v>
                </c:pt>
                <c:pt idx="2">
                  <c:v>61.072128577028614</c:v>
                </c:pt>
                <c:pt idx="3">
                  <c:v>61.3</c:v>
                </c:pt>
                <c:pt idx="4">
                  <c:v>61.054757762509958</c:v>
                </c:pt>
                <c:pt idx="5">
                  <c:v>61.209998407896826</c:v>
                </c:pt>
                <c:pt idx="6">
                  <c:v>61.211840888066604</c:v>
                </c:pt>
                <c:pt idx="7">
                  <c:v>61.098688295391881</c:v>
                </c:pt>
                <c:pt idx="8">
                  <c:v>61.287976037655113</c:v>
                </c:pt>
                <c:pt idx="9">
                  <c:v>61.07631844599296</c:v>
                </c:pt>
                <c:pt idx="10">
                  <c:v>61.1409138806399</c:v>
                </c:pt>
                <c:pt idx="11">
                  <c:v>61.1</c:v>
                </c:pt>
                <c:pt idx="12">
                  <c:v>61.029928841167411</c:v>
                </c:pt>
                <c:pt idx="13">
                  <c:v>61.014081903059804</c:v>
                </c:pt>
                <c:pt idx="14">
                  <c:v>60.932053548875977</c:v>
                </c:pt>
                <c:pt idx="15">
                  <c:v>61.322360953461974</c:v>
                </c:pt>
                <c:pt idx="16">
                  <c:v>67.867048078179678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-1.347291888713243E-2"/>
                  <c:y val="-3.2987099506442387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Лобановское </c:v>
                </c:pt>
                <c:pt idx="2">
                  <c:v>Кондратовское </c:v>
                </c:pt>
                <c:pt idx="3">
                  <c:v>Юговское</c:v>
                </c:pt>
                <c:pt idx="4">
                  <c:v>Сылвенское </c:v>
                </c:pt>
                <c:pt idx="5">
                  <c:v>Пальниковское </c:v>
                </c:pt>
                <c:pt idx="6">
                  <c:v>Гамовское </c:v>
                </c:pt>
                <c:pt idx="7">
                  <c:v>Кукуштанское </c:v>
                </c:pt>
                <c:pt idx="8">
                  <c:v>Бершетское</c:v>
                </c:pt>
                <c:pt idx="9">
                  <c:v>Хохловское </c:v>
                </c:pt>
                <c:pt idx="10">
                  <c:v>Заболотское </c:v>
                </c:pt>
                <c:pt idx="11">
                  <c:v>Юго-Камское </c:v>
                </c:pt>
                <c:pt idx="12">
                  <c:v>Двуреченское </c:v>
                </c:pt>
                <c:pt idx="13">
                  <c:v>Култаевское </c:v>
                </c:pt>
                <c:pt idx="14">
                  <c:v>Усть-Качкинское </c:v>
                </c:pt>
                <c:pt idx="15">
                  <c:v>Платошинское </c:v>
                </c:pt>
                <c:pt idx="16">
                  <c:v>Савинское </c:v>
                </c:pt>
              </c:strCache>
            </c:strRef>
          </c:cat>
          <c:val>
            <c:numRef>
              <c:f>Лист1!$D$2:$D$18</c:f>
              <c:numCache>
                <c:formatCode>General</c:formatCode>
                <c:ptCount val="17"/>
                <c:pt idx="0">
                  <c:v>61.2</c:v>
                </c:pt>
                <c:pt idx="1">
                  <c:v>61.2</c:v>
                </c:pt>
                <c:pt idx="2">
                  <c:v>61.2</c:v>
                </c:pt>
                <c:pt idx="3">
                  <c:v>61.2</c:v>
                </c:pt>
                <c:pt idx="4">
                  <c:v>61.2</c:v>
                </c:pt>
                <c:pt idx="5">
                  <c:v>61.2</c:v>
                </c:pt>
                <c:pt idx="6">
                  <c:v>61.2</c:v>
                </c:pt>
                <c:pt idx="7">
                  <c:v>61.2</c:v>
                </c:pt>
                <c:pt idx="8">
                  <c:v>61.2</c:v>
                </c:pt>
                <c:pt idx="9">
                  <c:v>61.2</c:v>
                </c:pt>
                <c:pt idx="10">
                  <c:v>61.2</c:v>
                </c:pt>
                <c:pt idx="11">
                  <c:v>61.2</c:v>
                </c:pt>
                <c:pt idx="12">
                  <c:v>61.2</c:v>
                </c:pt>
                <c:pt idx="13">
                  <c:v>61.2</c:v>
                </c:pt>
                <c:pt idx="14">
                  <c:v>61.2</c:v>
                </c:pt>
                <c:pt idx="15">
                  <c:v>61.2</c:v>
                </c:pt>
                <c:pt idx="16">
                  <c:v>61.2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643520"/>
        <c:axId val="49645056"/>
      </c:lineChart>
      <c:catAx>
        <c:axId val="496435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49645056"/>
        <c:crosses val="autoZero"/>
        <c:auto val="1"/>
        <c:lblAlgn val="ctr"/>
        <c:lblOffset val="100"/>
        <c:noMultiLvlLbl val="0"/>
      </c:catAx>
      <c:valAx>
        <c:axId val="49645056"/>
        <c:scaling>
          <c:orientation val="minMax"/>
          <c:max val="12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5.7251170801018523E-3"/>
              <c:y val="4.4541830555372683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9643520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1.2549540682414703E-2"/>
          <c:y val="0.84938916963819855"/>
          <c:w val="0.62911712598425196"/>
          <c:h val="0.13256369919613881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762357830271214E-2"/>
          <c:y val="0.11166337536548751"/>
          <c:w val="0.9119808820525318"/>
          <c:h val="0.48708757729035129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2019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5093832020997374E-2"/>
                  <c:y val="-2.6369164819488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1517388451443468E-2"/>
                  <c:y val="-2.6369164819488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5684055118110134E-2"/>
                  <c:y val="-3.3752065904309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2906277340332459E-2"/>
                  <c:y val="-2.3908197791214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Пальниковское </c:v>
                </c:pt>
                <c:pt idx="1">
                  <c:v>Савинское </c:v>
                </c:pt>
                <c:pt idx="2">
                  <c:v>Сылвенское </c:v>
                </c:pt>
                <c:pt idx="3">
                  <c:v>Юго-Камское </c:v>
                </c:pt>
                <c:pt idx="4">
                  <c:v>Фроловское </c:v>
                </c:pt>
                <c:pt idx="5">
                  <c:v>Кукуштанское </c:v>
                </c:pt>
                <c:pt idx="6">
                  <c:v>Бершетское</c:v>
                </c:pt>
                <c:pt idx="7">
                  <c:v>Юговское</c:v>
                </c:pt>
                <c:pt idx="8">
                  <c:v>Заболотское </c:v>
                </c:pt>
                <c:pt idx="9">
                  <c:v>Култаевское </c:v>
                </c:pt>
                <c:pt idx="10">
                  <c:v>Гамовское </c:v>
                </c:pt>
                <c:pt idx="11">
                  <c:v>Кондратовское </c:v>
                </c:pt>
                <c:pt idx="12">
                  <c:v>Лобановское </c:v>
                </c:pt>
                <c:pt idx="13">
                  <c:v>Двуреченское </c:v>
                </c:pt>
                <c:pt idx="14">
                  <c:v>Платошинское </c:v>
                </c:pt>
                <c:pt idx="15">
                  <c:v>Хохловское </c:v>
                </c:pt>
                <c:pt idx="16">
                  <c:v>Усть-Качкинское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119.20991479473277</c:v>
                </c:pt>
                <c:pt idx="1">
                  <c:v>106.80463696489568</c:v>
                </c:pt>
                <c:pt idx="2">
                  <c:v>83.900974073460162</c:v>
                </c:pt>
                <c:pt idx="3">
                  <c:v>77.8</c:v>
                </c:pt>
                <c:pt idx="4">
                  <c:v>75.940342676508664</c:v>
                </c:pt>
                <c:pt idx="5">
                  <c:v>75.322772341707221</c:v>
                </c:pt>
                <c:pt idx="6">
                  <c:v>70.770525978191145</c:v>
                </c:pt>
                <c:pt idx="7">
                  <c:v>64.599999999999994</c:v>
                </c:pt>
                <c:pt idx="8">
                  <c:v>58.546906187624749</c:v>
                </c:pt>
                <c:pt idx="9">
                  <c:v>54.735846838196387</c:v>
                </c:pt>
                <c:pt idx="10">
                  <c:v>52.140114858647713</c:v>
                </c:pt>
                <c:pt idx="11">
                  <c:v>50.397077169844948</c:v>
                </c:pt>
                <c:pt idx="12">
                  <c:v>47.273489932885902</c:v>
                </c:pt>
                <c:pt idx="13">
                  <c:v>36.491822243832104</c:v>
                </c:pt>
                <c:pt idx="14">
                  <c:v>21.882291936738397</c:v>
                </c:pt>
                <c:pt idx="15">
                  <c:v>20.716682526168178</c:v>
                </c:pt>
                <c:pt idx="16">
                  <c:v>19.940369958216976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FF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3.3722222222222223E-2"/>
                  <c:y val="3.129129265296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4295166229221347E-2"/>
                  <c:y val="2.1447424539871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261111111111111E-2"/>
                  <c:y val="2.6369358596419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8166666666666666E-2"/>
                  <c:y val="2.39083915681456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9833333333333383E-2"/>
                  <c:y val="2.1447424539871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6777777777777779E-2"/>
                  <c:y val="1.89864575115980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0944444444444545E-2"/>
                  <c:y val="1.89864575115980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7.6284995625545788E-3"/>
                  <c:y val="1.40645234550504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8166666666666666E-2"/>
                  <c:y val="1.89864575115980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6.239610673665792E-3"/>
                  <c:y val="2.39083915681456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Пальниковское </c:v>
                </c:pt>
                <c:pt idx="1">
                  <c:v>Савинское </c:v>
                </c:pt>
                <c:pt idx="2">
                  <c:v>Сылвенское </c:v>
                </c:pt>
                <c:pt idx="3">
                  <c:v>Юго-Камское </c:v>
                </c:pt>
                <c:pt idx="4">
                  <c:v>Фроловское </c:v>
                </c:pt>
                <c:pt idx="5">
                  <c:v>Кукуштанское </c:v>
                </c:pt>
                <c:pt idx="6">
                  <c:v>Бершетское</c:v>
                </c:pt>
                <c:pt idx="7">
                  <c:v>Юговское</c:v>
                </c:pt>
                <c:pt idx="8">
                  <c:v>Заболотское </c:v>
                </c:pt>
                <c:pt idx="9">
                  <c:v>Култаевское </c:v>
                </c:pt>
                <c:pt idx="10">
                  <c:v>Гамовское </c:v>
                </c:pt>
                <c:pt idx="11">
                  <c:v>Кондратовское </c:v>
                </c:pt>
                <c:pt idx="12">
                  <c:v>Лобановское </c:v>
                </c:pt>
                <c:pt idx="13">
                  <c:v>Двуреченское </c:v>
                </c:pt>
                <c:pt idx="14">
                  <c:v>Платошинское </c:v>
                </c:pt>
                <c:pt idx="15">
                  <c:v>Хохловское </c:v>
                </c:pt>
                <c:pt idx="16">
                  <c:v>Усть-Качкинское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48.018720748829956</c:v>
                </c:pt>
                <c:pt idx="1">
                  <c:v>9.8510139098374392</c:v>
                </c:pt>
                <c:pt idx="2">
                  <c:v>15.645090909090909</c:v>
                </c:pt>
                <c:pt idx="3">
                  <c:v>11.4</c:v>
                </c:pt>
                <c:pt idx="4">
                  <c:v>10.197473887657091</c:v>
                </c:pt>
                <c:pt idx="5">
                  <c:v>25.419780219780218</c:v>
                </c:pt>
                <c:pt idx="6">
                  <c:v>18.652789518174135</c:v>
                </c:pt>
                <c:pt idx="7">
                  <c:v>19.100000000000001</c:v>
                </c:pt>
                <c:pt idx="8">
                  <c:v>19.738896366083445</c:v>
                </c:pt>
                <c:pt idx="9">
                  <c:v>15.712357085600978</c:v>
                </c:pt>
                <c:pt idx="10">
                  <c:v>12.172592592592594</c:v>
                </c:pt>
                <c:pt idx="11">
                  <c:v>15.623093922651934</c:v>
                </c:pt>
                <c:pt idx="12">
                  <c:v>16.175699084385052</c:v>
                </c:pt>
                <c:pt idx="13">
                  <c:v>12.437142857142858</c:v>
                </c:pt>
                <c:pt idx="14">
                  <c:v>1.502367474812204</c:v>
                </c:pt>
                <c:pt idx="15">
                  <c:v>12.144566286460856</c:v>
                </c:pt>
                <c:pt idx="16">
                  <c:v>4.5544791866487628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4.3343722659667544E-2"/>
                  <c:y val="-3.2812247787212777E-3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Пальниковское </c:v>
                </c:pt>
                <c:pt idx="1">
                  <c:v>Савинское </c:v>
                </c:pt>
                <c:pt idx="2">
                  <c:v>Сылвенское </c:v>
                </c:pt>
                <c:pt idx="3">
                  <c:v>Юго-Камское </c:v>
                </c:pt>
                <c:pt idx="4">
                  <c:v>Фроловское </c:v>
                </c:pt>
                <c:pt idx="5">
                  <c:v>Кукуштанское </c:v>
                </c:pt>
                <c:pt idx="6">
                  <c:v>Бершетское</c:v>
                </c:pt>
                <c:pt idx="7">
                  <c:v>Юговское</c:v>
                </c:pt>
                <c:pt idx="8">
                  <c:v>Заболотское </c:v>
                </c:pt>
                <c:pt idx="9">
                  <c:v>Култаевское </c:v>
                </c:pt>
                <c:pt idx="10">
                  <c:v>Гамовское </c:v>
                </c:pt>
                <c:pt idx="11">
                  <c:v>Кондратовское </c:v>
                </c:pt>
                <c:pt idx="12">
                  <c:v>Лобановское </c:v>
                </c:pt>
                <c:pt idx="13">
                  <c:v>Двуреченское </c:v>
                </c:pt>
                <c:pt idx="14">
                  <c:v>Платошинское </c:v>
                </c:pt>
                <c:pt idx="15">
                  <c:v>Хохловское </c:v>
                </c:pt>
                <c:pt idx="16">
                  <c:v>Усть-Качкинское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13.6</c:v>
                </c:pt>
                <c:pt idx="1">
                  <c:v>13.6</c:v>
                </c:pt>
                <c:pt idx="2">
                  <c:v>13.6</c:v>
                </c:pt>
                <c:pt idx="3">
                  <c:v>13.6</c:v>
                </c:pt>
                <c:pt idx="4">
                  <c:v>13.6</c:v>
                </c:pt>
                <c:pt idx="5">
                  <c:v>13.6</c:v>
                </c:pt>
                <c:pt idx="6">
                  <c:v>13.6</c:v>
                </c:pt>
                <c:pt idx="7">
                  <c:v>13.6</c:v>
                </c:pt>
                <c:pt idx="8">
                  <c:v>13.6</c:v>
                </c:pt>
                <c:pt idx="9">
                  <c:v>13.6</c:v>
                </c:pt>
                <c:pt idx="10">
                  <c:v>13.6</c:v>
                </c:pt>
                <c:pt idx="11">
                  <c:v>13.6</c:v>
                </c:pt>
                <c:pt idx="12">
                  <c:v>13.6</c:v>
                </c:pt>
                <c:pt idx="13">
                  <c:v>13.6</c:v>
                </c:pt>
                <c:pt idx="14">
                  <c:v>13.6</c:v>
                </c:pt>
                <c:pt idx="15">
                  <c:v>13.6</c:v>
                </c:pt>
                <c:pt idx="16">
                  <c:v>13.6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728512"/>
        <c:axId val="61240064"/>
      </c:lineChart>
      <c:catAx>
        <c:axId val="497285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61240064"/>
        <c:crosses val="autoZero"/>
        <c:auto val="1"/>
        <c:lblAlgn val="ctr"/>
        <c:lblOffset val="100"/>
        <c:noMultiLvlLbl val="0"/>
      </c:catAx>
      <c:valAx>
        <c:axId val="61240064"/>
        <c:scaling>
          <c:orientation val="minMax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2.944991251093613E-3"/>
              <c:y val="8.8560514501006007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9728512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4064424628815448"/>
          <c:w val="0.62438801399825017"/>
          <c:h val="0.1421289845139289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65913173008433E-2"/>
          <c:y val="8.8694414360575846E-2"/>
          <c:w val="0.91354332171342312"/>
          <c:h val="0.52523256622859515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2019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7.0691081652925663E-3"/>
                  <c:y val="-2.713264592904702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239714447070563E-2"/>
                  <c:y val="-4.45497040735592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Юговское</c:v>
                </c:pt>
                <c:pt idx="1">
                  <c:v>Сылвенское </c:v>
                </c:pt>
                <c:pt idx="2">
                  <c:v>Заболотское </c:v>
                </c:pt>
                <c:pt idx="3">
                  <c:v>Хохловское </c:v>
                </c:pt>
                <c:pt idx="4">
                  <c:v>Кондратовское </c:v>
                </c:pt>
                <c:pt idx="5">
                  <c:v>Култаевское </c:v>
                </c:pt>
                <c:pt idx="6">
                  <c:v>Платошинское </c:v>
                </c:pt>
                <c:pt idx="7">
                  <c:v>Усть-Качкинское </c:v>
                </c:pt>
                <c:pt idx="8">
                  <c:v>Бершетское</c:v>
                </c:pt>
                <c:pt idx="9">
                  <c:v>Савинское </c:v>
                </c:pt>
                <c:pt idx="10">
                  <c:v>Гамовское </c:v>
                </c:pt>
                <c:pt idx="11">
                  <c:v>Фроловское </c:v>
                </c:pt>
                <c:pt idx="12">
                  <c:v>Двуреченское </c:v>
                </c:pt>
                <c:pt idx="13">
                  <c:v>Кукуштанское </c:v>
                </c:pt>
                <c:pt idx="14">
                  <c:v>Лобановское </c:v>
                </c:pt>
                <c:pt idx="15">
                  <c:v>Пальниковское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226.3</c:v>
                </c:pt>
                <c:pt idx="1">
                  <c:v>129.02473835136942</c:v>
                </c:pt>
                <c:pt idx="2">
                  <c:v>113.9224515576927</c:v>
                </c:pt>
                <c:pt idx="3">
                  <c:v>109.38796004068965</c:v>
                </c:pt>
                <c:pt idx="4">
                  <c:v>101.32923009010612</c:v>
                </c:pt>
                <c:pt idx="5">
                  <c:v>91.49480983334503</c:v>
                </c:pt>
                <c:pt idx="6">
                  <c:v>91.012291653259538</c:v>
                </c:pt>
                <c:pt idx="7">
                  <c:v>86.283026746155087</c:v>
                </c:pt>
                <c:pt idx="8">
                  <c:v>85.888495769394268</c:v>
                </c:pt>
                <c:pt idx="9">
                  <c:v>81.317978777184109</c:v>
                </c:pt>
                <c:pt idx="10">
                  <c:v>81.199961784656537</c:v>
                </c:pt>
                <c:pt idx="11">
                  <c:v>75.063601442627942</c:v>
                </c:pt>
                <c:pt idx="12">
                  <c:v>71.865885365583992</c:v>
                </c:pt>
                <c:pt idx="13">
                  <c:v>61.720351084005152</c:v>
                </c:pt>
                <c:pt idx="14">
                  <c:v>61.301450384494814</c:v>
                </c:pt>
                <c:pt idx="15">
                  <c:v>54.087758941824958</c:v>
                </c:pt>
                <c:pt idx="16">
                  <c:v>52.9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3"/>
              <c:layout>
                <c:manualLayout>
                  <c:x val="-2.6882131247897571E-2"/>
                  <c:y val="3.129129265296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2459336900988352E-2"/>
                  <c:y val="1.89864575115980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4093528421352178E-2"/>
                  <c:y val="2.39083915681456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6882131247897571E-2"/>
                  <c:y val="2.6369358596419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2241632654495185E-2"/>
                  <c:y val="2.39083915681456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Юговское</c:v>
                </c:pt>
                <c:pt idx="1">
                  <c:v>Сылвенское </c:v>
                </c:pt>
                <c:pt idx="2">
                  <c:v>Заболотское </c:v>
                </c:pt>
                <c:pt idx="3">
                  <c:v>Хохловское </c:v>
                </c:pt>
                <c:pt idx="4">
                  <c:v>Кондратовское </c:v>
                </c:pt>
                <c:pt idx="5">
                  <c:v>Култаевское </c:v>
                </c:pt>
                <c:pt idx="6">
                  <c:v>Платошинское </c:v>
                </c:pt>
                <c:pt idx="7">
                  <c:v>Усть-Качкинское </c:v>
                </c:pt>
                <c:pt idx="8">
                  <c:v>Бершетское</c:v>
                </c:pt>
                <c:pt idx="9">
                  <c:v>Савинское </c:v>
                </c:pt>
                <c:pt idx="10">
                  <c:v>Гамовское </c:v>
                </c:pt>
                <c:pt idx="11">
                  <c:v>Фроловское </c:v>
                </c:pt>
                <c:pt idx="12">
                  <c:v>Двуреченское </c:v>
                </c:pt>
                <c:pt idx="13">
                  <c:v>Кукуштанское </c:v>
                </c:pt>
                <c:pt idx="14">
                  <c:v>Лобановское </c:v>
                </c:pt>
                <c:pt idx="15">
                  <c:v>Пальниковское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47.5</c:v>
                </c:pt>
                <c:pt idx="1">
                  <c:v>44.346851383623402</c:v>
                </c:pt>
                <c:pt idx="2">
                  <c:v>38.764964178414601</c:v>
                </c:pt>
                <c:pt idx="3">
                  <c:v>70.781856540084391</c:v>
                </c:pt>
                <c:pt idx="4">
                  <c:v>59.01420758865649</c:v>
                </c:pt>
                <c:pt idx="5">
                  <c:v>32.83276399272907</c:v>
                </c:pt>
                <c:pt idx="6">
                  <c:v>27.354527237700289</c:v>
                </c:pt>
                <c:pt idx="7">
                  <c:v>47.781298506663809</c:v>
                </c:pt>
                <c:pt idx="8">
                  <c:v>42.529572740112989</c:v>
                </c:pt>
                <c:pt idx="9">
                  <c:v>28.869283792871553</c:v>
                </c:pt>
                <c:pt idx="10">
                  <c:v>50.418983050847451</c:v>
                </c:pt>
                <c:pt idx="11">
                  <c:v>34.049651928381216</c:v>
                </c:pt>
                <c:pt idx="12">
                  <c:v>39.359927930264874</c:v>
                </c:pt>
                <c:pt idx="13">
                  <c:v>29.516216534968741</c:v>
                </c:pt>
                <c:pt idx="14">
                  <c:v>50.980168505401181</c:v>
                </c:pt>
                <c:pt idx="15">
                  <c:v>46.967980295566505</c:v>
                </c:pt>
                <c:pt idx="16">
                  <c:v>21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84617605701221632"/>
                  <c:y val="-8.613772152821015E-3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Юговское</c:v>
                </c:pt>
                <c:pt idx="1">
                  <c:v>Сылвенское </c:v>
                </c:pt>
                <c:pt idx="2">
                  <c:v>Заболотское </c:v>
                </c:pt>
                <c:pt idx="3">
                  <c:v>Хохловское </c:v>
                </c:pt>
                <c:pt idx="4">
                  <c:v>Кондратовское </c:v>
                </c:pt>
                <c:pt idx="5">
                  <c:v>Култаевское </c:v>
                </c:pt>
                <c:pt idx="6">
                  <c:v>Платошинское </c:v>
                </c:pt>
                <c:pt idx="7">
                  <c:v>Усть-Качкинское </c:v>
                </c:pt>
                <c:pt idx="8">
                  <c:v>Бершетское</c:v>
                </c:pt>
                <c:pt idx="9">
                  <c:v>Савинское </c:v>
                </c:pt>
                <c:pt idx="10">
                  <c:v>Гамовское </c:v>
                </c:pt>
                <c:pt idx="11">
                  <c:v>Фроловское </c:v>
                </c:pt>
                <c:pt idx="12">
                  <c:v>Двуреченское </c:v>
                </c:pt>
                <c:pt idx="13">
                  <c:v>Кукуштанское </c:v>
                </c:pt>
                <c:pt idx="14">
                  <c:v>Лобановское </c:v>
                </c:pt>
                <c:pt idx="15">
                  <c:v>Пальниковское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39.4</c:v>
                </c:pt>
                <c:pt idx="1">
                  <c:v>39.4</c:v>
                </c:pt>
                <c:pt idx="2">
                  <c:v>39.4</c:v>
                </c:pt>
                <c:pt idx="3">
                  <c:v>39.4</c:v>
                </c:pt>
                <c:pt idx="4">
                  <c:v>39.4</c:v>
                </c:pt>
                <c:pt idx="5">
                  <c:v>39.4</c:v>
                </c:pt>
                <c:pt idx="6">
                  <c:v>39.4</c:v>
                </c:pt>
                <c:pt idx="7">
                  <c:v>39.4</c:v>
                </c:pt>
                <c:pt idx="8">
                  <c:v>39.4</c:v>
                </c:pt>
                <c:pt idx="9">
                  <c:v>39.4</c:v>
                </c:pt>
                <c:pt idx="10">
                  <c:v>39.4</c:v>
                </c:pt>
                <c:pt idx="11">
                  <c:v>39.4</c:v>
                </c:pt>
                <c:pt idx="12">
                  <c:v>39.4</c:v>
                </c:pt>
                <c:pt idx="13">
                  <c:v>39.4</c:v>
                </c:pt>
                <c:pt idx="14">
                  <c:v>39.4</c:v>
                </c:pt>
                <c:pt idx="15">
                  <c:v>39.4</c:v>
                </c:pt>
                <c:pt idx="16">
                  <c:v>39.4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323520"/>
        <c:axId val="61337600"/>
      </c:lineChart>
      <c:catAx>
        <c:axId val="613235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61337600"/>
        <c:crosses val="autoZero"/>
        <c:auto val="1"/>
        <c:lblAlgn val="ctr"/>
        <c:lblOffset val="100"/>
        <c:noMultiLvlLbl val="0"/>
      </c:catAx>
      <c:valAx>
        <c:axId val="61337600"/>
        <c:scaling>
          <c:orientation val="minMax"/>
          <c:max val="2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6.9715070663634773E-3"/>
              <c:y val="6.7642294760678706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1323520"/>
        <c:crosses val="autoZero"/>
        <c:crossBetween val="between"/>
        <c:minorUnit val="4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5048811440124961"/>
          <c:w val="0.61593649187616317"/>
          <c:h val="0.1273631823442861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282581804793017E-2"/>
          <c:y val="6.9006678134385463E-2"/>
          <c:w val="0.91822774117019712"/>
          <c:h val="0.51620914964287878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2019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5"/>
              <c:layout>
                <c:manualLayout>
                  <c:x val="-2.3437769228955477E-2"/>
                  <c:y val="2.77721098025354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5836330560105159E-2"/>
                  <c:y val="1.9687736226190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Двуреченское </c:v>
                </c:pt>
                <c:pt idx="1">
                  <c:v>Пальниковское </c:v>
                </c:pt>
                <c:pt idx="2">
                  <c:v>Бершетское</c:v>
                </c:pt>
                <c:pt idx="3">
                  <c:v>Сылвенское </c:v>
                </c:pt>
                <c:pt idx="4">
                  <c:v>Платошинское </c:v>
                </c:pt>
                <c:pt idx="5">
                  <c:v>Култаевское </c:v>
                </c:pt>
                <c:pt idx="6">
                  <c:v>Заболотское </c:v>
                </c:pt>
                <c:pt idx="7">
                  <c:v>Кукуштанское </c:v>
                </c:pt>
                <c:pt idx="8">
                  <c:v>Кондратовское </c:v>
                </c:pt>
                <c:pt idx="9">
                  <c:v>Савинское </c:v>
                </c:pt>
                <c:pt idx="10">
                  <c:v>Усть-Качкинское </c:v>
                </c:pt>
                <c:pt idx="11">
                  <c:v>Лобановское </c:v>
                </c:pt>
                <c:pt idx="12">
                  <c:v>Фроловское </c:v>
                </c:pt>
                <c:pt idx="13">
                  <c:v>Юго-Камское </c:v>
                </c:pt>
                <c:pt idx="14">
                  <c:v>Хохловское </c:v>
                </c:pt>
                <c:pt idx="15">
                  <c:v>Гамовское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387.80459192223901</c:v>
                </c:pt>
                <c:pt idx="1">
                  <c:v>263.03972366148531</c:v>
                </c:pt>
                <c:pt idx="2">
                  <c:v>214.35258847885783</c:v>
                </c:pt>
                <c:pt idx="3">
                  <c:v>168.62301023551197</c:v>
                </c:pt>
                <c:pt idx="4">
                  <c:v>162.27840389887297</c:v>
                </c:pt>
                <c:pt idx="5">
                  <c:v>154.66436112411063</c:v>
                </c:pt>
                <c:pt idx="6">
                  <c:v>129.63634714790967</c:v>
                </c:pt>
                <c:pt idx="7">
                  <c:v>100.61320276886711</c:v>
                </c:pt>
                <c:pt idx="8">
                  <c:v>98.130232776570352</c:v>
                </c:pt>
                <c:pt idx="9">
                  <c:v>93.285032318026268</c:v>
                </c:pt>
                <c:pt idx="10">
                  <c:v>85.460429654925946</c:v>
                </c:pt>
                <c:pt idx="11">
                  <c:v>85.023191937688082</c:v>
                </c:pt>
                <c:pt idx="12">
                  <c:v>73.925307151962244</c:v>
                </c:pt>
                <c:pt idx="13">
                  <c:v>56.2</c:v>
                </c:pt>
                <c:pt idx="14">
                  <c:v>54.302443991853352</c:v>
                </c:pt>
                <c:pt idx="15">
                  <c:v>30.062863729254619</c:v>
                </c:pt>
                <c:pt idx="16">
                  <c:v>24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7756768472620492E-2"/>
                  <c:y val="-3.5154817110425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6317102058065488E-2"/>
                  <c:y val="2.6369358596419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3437769228955452E-2"/>
                  <c:y val="3.129129265296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7756768472620492E-2"/>
                  <c:y val="2.6369358596419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7756768472620492E-2"/>
                  <c:y val="1.65254904833242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7756768472620492E-2"/>
                  <c:y val="2.88303256246932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9196434887175497E-2"/>
                  <c:y val="1.89864575115980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7756768472620492E-2"/>
                  <c:y val="2.1447424539871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9196434887175497E-2"/>
                  <c:y val="1.65254904833242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0558436399845469E-2"/>
                  <c:y val="3.129129265296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2075767716285508E-2"/>
                  <c:y val="2.39083915681456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2226395365498324E-2"/>
                  <c:y val="-2.77719160256041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5183393096493471E-2"/>
                  <c:y val="-3.26938500821517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3.0636101301730501E-2"/>
                  <c:y val="-3.76157841386993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0628592364462775E-3"/>
                  <c:y val="-8.0841797994137474E-3"/>
                </c:manualLayout>
              </c:layout>
              <c:numFmt formatCode="General" sourceLinked="0"/>
              <c:spPr/>
              <c:txPr>
                <a:bodyPr rot="0" vert="horz"/>
                <a:lstStyle/>
                <a:p>
                  <a:pPr>
                    <a:defRPr sz="1100" b="1">
                      <a:latin typeface="Calibri" panose="020F0502020204030204" pitchFamily="34" charset="0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Двуреченское </c:v>
                </c:pt>
                <c:pt idx="1">
                  <c:v>Пальниковское </c:v>
                </c:pt>
                <c:pt idx="2">
                  <c:v>Бершетское</c:v>
                </c:pt>
                <c:pt idx="3">
                  <c:v>Сылвенское </c:v>
                </c:pt>
                <c:pt idx="4">
                  <c:v>Платошинское </c:v>
                </c:pt>
                <c:pt idx="5">
                  <c:v>Култаевское </c:v>
                </c:pt>
                <c:pt idx="6">
                  <c:v>Заболотское </c:v>
                </c:pt>
                <c:pt idx="7">
                  <c:v>Кукуштанское </c:v>
                </c:pt>
                <c:pt idx="8">
                  <c:v>Кондратовское </c:v>
                </c:pt>
                <c:pt idx="9">
                  <c:v>Савинское </c:v>
                </c:pt>
                <c:pt idx="10">
                  <c:v>Усть-Качкинское </c:v>
                </c:pt>
                <c:pt idx="11">
                  <c:v>Лобановское </c:v>
                </c:pt>
                <c:pt idx="12">
                  <c:v>Фроловское </c:v>
                </c:pt>
                <c:pt idx="13">
                  <c:v>Юго-Камское </c:v>
                </c:pt>
                <c:pt idx="14">
                  <c:v>Хохловское </c:v>
                </c:pt>
                <c:pt idx="15">
                  <c:v>Гамовское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9.991222077582961</c:v>
                </c:pt>
                <c:pt idx="1">
                  <c:v>40.424836601307184</c:v>
                </c:pt>
                <c:pt idx="2">
                  <c:v>57.79347826086957</c:v>
                </c:pt>
                <c:pt idx="3">
                  <c:v>52.595785776360657</c:v>
                </c:pt>
                <c:pt idx="4">
                  <c:v>74.13187582577666</c:v>
                </c:pt>
                <c:pt idx="5">
                  <c:v>55.538626226583411</c:v>
                </c:pt>
                <c:pt idx="6">
                  <c:v>42.999838891574022</c:v>
                </c:pt>
                <c:pt idx="7">
                  <c:v>31.928197053199863</c:v>
                </c:pt>
                <c:pt idx="8">
                  <c:v>56.490783841457571</c:v>
                </c:pt>
                <c:pt idx="9">
                  <c:v>45.189724881958277</c:v>
                </c:pt>
                <c:pt idx="10">
                  <c:v>27.385221475832111</c:v>
                </c:pt>
                <c:pt idx="11">
                  <c:v>92.907508610293249</c:v>
                </c:pt>
                <c:pt idx="12">
                  <c:v>49.985776058261266</c:v>
                </c:pt>
                <c:pt idx="13">
                  <c:v>4.8</c:v>
                </c:pt>
                <c:pt idx="14">
                  <c:v>0.98113624132363675</c:v>
                </c:pt>
                <c:pt idx="15">
                  <c:v>45.525712414018997</c:v>
                </c:pt>
                <c:pt idx="16">
                  <c:v>34.5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83810078299715418"/>
                  <c:y val="-2.6660605324253722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Двуреченское </c:v>
                </c:pt>
                <c:pt idx="1">
                  <c:v>Пальниковское </c:v>
                </c:pt>
                <c:pt idx="2">
                  <c:v>Бершетское</c:v>
                </c:pt>
                <c:pt idx="3">
                  <c:v>Сылвенское </c:v>
                </c:pt>
                <c:pt idx="4">
                  <c:v>Платошинское </c:v>
                </c:pt>
                <c:pt idx="5">
                  <c:v>Култаевское </c:v>
                </c:pt>
                <c:pt idx="6">
                  <c:v>Заболотское </c:v>
                </c:pt>
                <c:pt idx="7">
                  <c:v>Кукуштанское </c:v>
                </c:pt>
                <c:pt idx="8">
                  <c:v>Кондратовское </c:v>
                </c:pt>
                <c:pt idx="9">
                  <c:v>Савинское </c:v>
                </c:pt>
                <c:pt idx="10">
                  <c:v>Усть-Качкинское </c:v>
                </c:pt>
                <c:pt idx="11">
                  <c:v>Лобановское </c:v>
                </c:pt>
                <c:pt idx="12">
                  <c:v>Фроловское </c:v>
                </c:pt>
                <c:pt idx="13">
                  <c:v>Юго-Камское </c:v>
                </c:pt>
                <c:pt idx="14">
                  <c:v>Хохловское </c:v>
                </c:pt>
                <c:pt idx="15">
                  <c:v>Гамовское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54.7</c:v>
                </c:pt>
                <c:pt idx="1">
                  <c:v>54.7</c:v>
                </c:pt>
                <c:pt idx="2">
                  <c:v>54.7</c:v>
                </c:pt>
                <c:pt idx="3">
                  <c:v>54.7</c:v>
                </c:pt>
                <c:pt idx="4">
                  <c:v>54.7</c:v>
                </c:pt>
                <c:pt idx="5">
                  <c:v>54.7</c:v>
                </c:pt>
                <c:pt idx="6">
                  <c:v>54.7</c:v>
                </c:pt>
                <c:pt idx="7">
                  <c:v>54.7</c:v>
                </c:pt>
                <c:pt idx="8">
                  <c:v>54.7</c:v>
                </c:pt>
                <c:pt idx="9">
                  <c:v>54.7</c:v>
                </c:pt>
                <c:pt idx="10">
                  <c:v>54.7</c:v>
                </c:pt>
                <c:pt idx="11">
                  <c:v>54.7</c:v>
                </c:pt>
                <c:pt idx="12">
                  <c:v>54.7</c:v>
                </c:pt>
                <c:pt idx="13">
                  <c:v>54.7</c:v>
                </c:pt>
                <c:pt idx="14">
                  <c:v>54.7</c:v>
                </c:pt>
                <c:pt idx="15">
                  <c:v>54.7</c:v>
                </c:pt>
                <c:pt idx="16">
                  <c:v>54.7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583360"/>
        <c:axId val="61584896"/>
      </c:lineChart>
      <c:catAx>
        <c:axId val="615833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61584896"/>
        <c:crosses val="autoZero"/>
        <c:auto val="1"/>
        <c:lblAlgn val="ctr"/>
        <c:lblOffset val="100"/>
        <c:noMultiLvlLbl val="0"/>
      </c:catAx>
      <c:valAx>
        <c:axId val="61584896"/>
        <c:scaling>
          <c:orientation val="minMax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7.5025195845500103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158336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2.8793328291100095E-3"/>
          <c:y val="0.84638663187208085"/>
          <c:w val="0.60397948615028441"/>
          <c:h val="0.13966801748565519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4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63" y="4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A3557-DB59-4597-881D-BA5D88DF0D13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44538"/>
            <a:ext cx="5956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9" y="471592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8" y="943009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63" y="943009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7E4EC-DD06-4C70-8B2E-40A26DCF20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277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4210460"/>
            <a:ext cx="5637010" cy="73509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2610242"/>
            <a:ext cx="7175351" cy="1494306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431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599"/>
            <a:ext cx="6400800" cy="2895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794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13764"/>
            <a:ext cx="2057400" cy="4365283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609599"/>
            <a:ext cx="4829287" cy="40789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998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4210456"/>
            <a:ext cx="5637010" cy="73509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2610242"/>
            <a:ext cx="7175351" cy="1494306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88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609600"/>
            <a:ext cx="6400800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87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810541"/>
            <a:ext cx="5966666" cy="2019455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839592"/>
            <a:ext cx="5970494" cy="69621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939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609599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609600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05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09601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166939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609601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65860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162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597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792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1841501"/>
            <a:ext cx="3636085" cy="1048744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8" y="609600"/>
            <a:ext cx="4017085" cy="4078942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914835"/>
            <a:ext cx="3388660" cy="17829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346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609600"/>
            <a:ext cx="6400800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327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952501"/>
            <a:ext cx="4114800" cy="260650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842071"/>
            <a:ext cx="3694114" cy="180251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720351"/>
            <a:ext cx="6383538" cy="9525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003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599"/>
            <a:ext cx="6400800" cy="2895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891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13764"/>
            <a:ext cx="2057400" cy="4365283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609599"/>
            <a:ext cx="4829287" cy="40789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357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810543"/>
            <a:ext cx="5966666" cy="2019455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839592"/>
            <a:ext cx="5970494" cy="69621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836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609599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609600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83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09603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166939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609603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65860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339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099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831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1841501"/>
            <a:ext cx="3636085" cy="1048744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26" y="609600"/>
            <a:ext cx="4017085" cy="4078942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914835"/>
            <a:ext cx="3388660" cy="17829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439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952502"/>
            <a:ext cx="4114800" cy="260650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842071"/>
            <a:ext cx="3694114" cy="180251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720351"/>
            <a:ext cx="6383538" cy="9525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139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54500"/>
            <a:ext cx="9144000" cy="14605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25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140253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643473"/>
            <a:ext cx="6512511" cy="9525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0217"/>
            <a:ext cx="6400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5143505"/>
            <a:ext cx="2514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27.11.2013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143505"/>
            <a:ext cx="335280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5143505"/>
            <a:ext cx="1828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42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54500"/>
            <a:ext cx="9144000" cy="14605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25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140253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643473"/>
            <a:ext cx="6512511" cy="9525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0217"/>
            <a:ext cx="6400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5143501"/>
            <a:ext cx="2514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27.11.2013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143501"/>
            <a:ext cx="335280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5143501"/>
            <a:ext cx="1828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02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8160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доходам бюджетов поселений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01.10.2020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1502800"/>
              </p:ext>
            </p:extLst>
          </p:nvPr>
        </p:nvGraphicFramePr>
        <p:xfrm>
          <a:off x="35496" y="588525"/>
          <a:ext cx="9108504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224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97194"/>
            <a:ext cx="8856984" cy="88809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налоговым и неналоговым доходам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бюджетов 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01.10.2020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/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(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без учета доходов от платных услуг) 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393276452"/>
              </p:ext>
            </p:extLst>
          </p:nvPr>
        </p:nvGraphicFramePr>
        <p:xfrm>
          <a:off x="35496" y="554427"/>
          <a:ext cx="9144000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844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45199"/>
            <a:ext cx="8784976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доходам от налога на доходы физических лиц 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01.10.2020 </a:t>
            </a:r>
            <a:endParaRPr lang="ru-RU" sz="22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361144707"/>
              </p:ext>
            </p:extLst>
          </p:nvPr>
        </p:nvGraphicFramePr>
        <p:xfrm>
          <a:off x="-37785" y="523413"/>
          <a:ext cx="9119623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21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97194"/>
            <a:ext cx="9108504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доходам от подакцизных товаров (продукции) 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01.10.2020 </a:t>
            </a:r>
            <a:endParaRPr lang="ru-RU" sz="22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559623716"/>
              </p:ext>
            </p:extLst>
          </p:nvPr>
        </p:nvGraphicFramePr>
        <p:xfrm>
          <a:off x="-31652" y="553244"/>
          <a:ext cx="9159114" cy="5088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425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97194"/>
            <a:ext cx="9108504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3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доходам от налога на имущество физических лиц бюджетов </a:t>
            </a:r>
            <a:r>
              <a:rPr lang="ru-RU" sz="23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01.10.2020 </a:t>
            </a:r>
            <a:endParaRPr lang="ru-RU" sz="23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568175644"/>
              </p:ext>
            </p:extLst>
          </p:nvPr>
        </p:nvGraphicFramePr>
        <p:xfrm>
          <a:off x="-34529" y="409228"/>
          <a:ext cx="9144000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902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97194"/>
            <a:ext cx="9108504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доходам от земельного налога бюджетов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01.10.2020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540587006"/>
              </p:ext>
            </p:extLst>
          </p:nvPr>
        </p:nvGraphicFramePr>
        <p:xfrm>
          <a:off x="35496" y="554427"/>
          <a:ext cx="9108504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317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49188"/>
            <a:ext cx="9144000" cy="10081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неналоговым доходам 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01.10.2020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078988482"/>
              </p:ext>
            </p:extLst>
          </p:nvPr>
        </p:nvGraphicFramePr>
        <p:xfrm>
          <a:off x="179512" y="481236"/>
          <a:ext cx="8821488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536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9546</TotalTime>
  <Words>187</Words>
  <Application>Microsoft Office PowerPoint</Application>
  <PresentationFormat>Экран (16:10)</PresentationFormat>
  <Paragraphs>96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2_Воздушный поток</vt:lpstr>
      <vt:lpstr>3_Воздушный поток</vt:lpstr>
      <vt:lpstr>Анализ исполнения планов по доходам бюджетов поселений   по состоянию на 01.10.2020  </vt:lpstr>
      <vt:lpstr>Анализ исполнения планов по налоговым и неналоговым доходам бюджетов поселений по состоянию на 01.10.2020  (без учета доходов от платных услуг)  </vt:lpstr>
      <vt:lpstr>Анализ исполнения планов по доходам от налога на доходы физических лиц бюджетов поселений по состоянию на 01.10.2020 </vt:lpstr>
      <vt:lpstr>Анализ исполнения планов по доходам от подакцизных товаров (продукции) бюджетов поселений по состоянию на 01.10.2020 </vt:lpstr>
      <vt:lpstr>Анализ исполнения планов по доходам от налога на имущество физических лиц бюджетов поселений по состоянию на 01.10.2020 </vt:lpstr>
      <vt:lpstr>Анализ исполнения планов по доходам от земельного налога бюджетов поселений по состоянию на 01.10.2020 </vt:lpstr>
      <vt:lpstr>Анализ исполнения планов по неналоговым доходам бюджетов поселений по состоянию на 01.10.2020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Майсурадзе Александра Димитриевна</dc:creator>
  <cp:lastModifiedBy>feu21-02</cp:lastModifiedBy>
  <cp:revision>1729</cp:revision>
  <cp:lastPrinted>2020-08-21T06:48:03Z</cp:lastPrinted>
  <dcterms:created xsi:type="dcterms:W3CDTF">2018-10-24T09:39:02Z</dcterms:created>
  <dcterms:modified xsi:type="dcterms:W3CDTF">2020-10-14T11:19:51Z</dcterms:modified>
</cp:coreProperties>
</file>